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15613" y="476667"/>
            <a:ext cx="7202884" cy="4216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953735"/>
                </a:solidFill>
                <a:uFillTx/>
                <a:latin typeface="Impact" pitchFamily="34"/>
              </a:rPr>
              <a:t>Муниципальное бюджетное общеобразовательное учреждение «Вечерняя сменная общеобразовательная школа»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953735"/>
                </a:solidFill>
                <a:uFillTx/>
                <a:latin typeface="Impact" pitchFamily="34"/>
              </a:rPr>
              <a:t>Школьное объединение «</a:t>
            </a:r>
            <a:r>
              <a:rPr lang="ru-RU" sz="2400" b="0" i="0" u="none" strike="noStrike" kern="1200" cap="none" spc="0" baseline="0" dirty="0" err="1">
                <a:solidFill>
                  <a:srgbClr val="953735"/>
                </a:solidFill>
                <a:uFillTx/>
                <a:latin typeface="Impact" pitchFamily="34"/>
              </a:rPr>
              <a:t>Медиацентр</a:t>
            </a:r>
            <a:r>
              <a:rPr lang="ru-RU" sz="2400" b="0" i="0" u="none" strike="noStrike" kern="1200" cap="none" spc="0" baseline="0" dirty="0">
                <a:solidFill>
                  <a:srgbClr val="953735"/>
                </a:solidFill>
                <a:uFillTx/>
                <a:latin typeface="Impact" pitchFamily="34"/>
              </a:rPr>
              <a:t>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0" cap="none" spc="0" baseline="0" dirty="0">
                <a:solidFill>
                  <a:srgbClr val="953735"/>
                </a:solidFill>
                <a:uFillTx/>
                <a:latin typeface="Impact" pitchFamily="34"/>
              </a:rPr>
              <a:t>2024 год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none" spc="0" baseline="0" dirty="0">
              <a:solidFill>
                <a:srgbClr val="376092"/>
              </a:solidFill>
              <a:uFillTx/>
              <a:latin typeface="Impact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none" spc="0" baseline="0" dirty="0">
              <a:solidFill>
                <a:srgbClr val="376092"/>
              </a:solidFill>
              <a:uFillTx/>
              <a:latin typeface="Impact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 smtClean="0">
                <a:solidFill>
                  <a:srgbClr val="376092"/>
                </a:solidFill>
                <a:latin typeface="Impact" pitchFamily="34"/>
              </a:rPr>
              <a:t>Опасные ситуации на воде в летний период</a:t>
            </a:r>
            <a:endParaRPr lang="ru-RU" sz="3600" b="0" i="0" u="none" strike="noStrike" kern="1200" cap="none" spc="0" baseline="0" dirty="0">
              <a:solidFill>
                <a:srgbClr val="376092"/>
              </a:solidFill>
              <a:uFillTx/>
              <a:latin typeface="Impact" pitchFamily="34"/>
            </a:endParaRPr>
          </a:p>
        </p:txBody>
      </p:sp>
      <p:pic>
        <p:nvPicPr>
          <p:cNvPr id="3" name="Звук 5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497" y="6032497"/>
            <a:ext cx="609603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5"/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497" y="6032497"/>
            <a:ext cx="609603" cy="60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3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"/>
    </mc:Choice>
    <mc:Fallback xmlns="">
      <p:transition spd="slow" advTm="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бросайте в воду банки, стекло и другие предметы опасные для купающихся.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7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842" y="3244334"/>
            <a:ext cx="232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 купайтесь в грозу. </a:t>
            </a:r>
          </a:p>
        </p:txBody>
      </p:sp>
    </p:spTree>
    <p:extLst>
      <p:ext uri="{BB962C8B-B14F-4D97-AF65-F5344CB8AC3E}">
        <p14:creationId xmlns:p14="http://schemas.microsoft.com/office/powerpoint/2010/main" val="76827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2948" y="4725144"/>
            <a:ext cx="3378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 заплывайте далеко от берега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9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13546"/>
            <a:ext cx="640871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Пошли нырять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плавать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незнакомом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месте?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AutoShape 2" descr="https://bezopasnost-detej.ru/images/2013/108-4-bezopasnost-letom-kartin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28800"/>
            <a:ext cx="3582494" cy="22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24" y="1628800"/>
            <a:ext cx="3606692" cy="22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2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13546"/>
            <a:ext cx="640871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ныряйте и не плавайте в незнакомом месте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AutoShape 2" descr="https://bezopasnost-detej.ru/images/2013/108-4-bezopasnost-letom-kartin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28800"/>
            <a:ext cx="3582494" cy="22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24" y="1628800"/>
            <a:ext cx="3606692" cy="22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78" y="4221088"/>
            <a:ext cx="3665984" cy="23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461" y="4501001"/>
            <a:ext cx="367240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Купайтесь только в отведенных для этого местах, иначе можно получить травму головы, позвоночника, ног, рук и другие.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71600" y="1412776"/>
            <a:ext cx="2448272" cy="2952328"/>
            <a:chOff x="0" y="0"/>
            <a:chExt cx="1595755" cy="179415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03517" y="94890"/>
              <a:ext cx="1207135" cy="16992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0" y="0"/>
              <a:ext cx="1595755" cy="17246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Группа 12"/>
          <p:cNvGrpSpPr/>
          <p:nvPr/>
        </p:nvGrpSpPr>
        <p:grpSpPr>
          <a:xfrm>
            <a:off x="5508104" y="1159877"/>
            <a:ext cx="2448272" cy="2952328"/>
            <a:chOff x="0" y="0"/>
            <a:chExt cx="1595755" cy="179415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03517" y="94890"/>
              <a:ext cx="1207135" cy="16992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0" y="0"/>
              <a:ext cx="1595755" cy="17246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691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13546"/>
            <a:ext cx="64087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Для купания далеко от берега возьмем матрац, автомобильную шину, сделаем плот из подручных средств 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0" y="2803500"/>
            <a:ext cx="4136364" cy="25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bezopasnost-detej.ru/images/2013/108-3-bezopasnost-letom-kartin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4" y="2803500"/>
            <a:ext cx="4038846" cy="25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2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13546"/>
            <a:ext cx="64087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Для купания далеко от берега используйте матрац, автомобильную шину, плот из подручных средств и другие приспособления.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0" y="1772816"/>
            <a:ext cx="4136364" cy="25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bezopasnost-detej.ru/images/2013/108-3-bezopasnost-letom-kartin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4" y="1772816"/>
            <a:ext cx="4038846" cy="25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81128"/>
            <a:ext cx="8424936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Такие надувные плавучие средства как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матрац или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автомобильная шина не являются теми предметами, с помощью которых можно заплывать на глубину, ведь достаточно тонкие стенки могут легко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разорваться. А непроверенные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плавсредства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могут неадекватно управляться, особенно на волнах и при сильном течении, а также могут резко начать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тонуть.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71600" y="1484784"/>
            <a:ext cx="2448272" cy="2952328"/>
            <a:chOff x="0" y="0"/>
            <a:chExt cx="1595755" cy="179415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03517" y="94890"/>
              <a:ext cx="1207135" cy="16992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0" y="0"/>
              <a:ext cx="1595755" cy="17246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Группа 9"/>
          <p:cNvGrpSpPr/>
          <p:nvPr/>
        </p:nvGrpSpPr>
        <p:grpSpPr>
          <a:xfrm>
            <a:off x="5364088" y="1556792"/>
            <a:ext cx="2448272" cy="2952328"/>
            <a:chOff x="0" y="0"/>
            <a:chExt cx="1595755" cy="179415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03517" y="94890"/>
              <a:ext cx="1207135" cy="16992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0" y="0"/>
              <a:ext cx="1595755" cy="1724660"/>
            </a:xfrm>
            <a:prstGeom prst="line">
              <a:avLst/>
            </a:prstGeom>
            <a:noFill/>
            <a:ln w="762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3860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плавайте в одиночку: в случае опасности товарищ поможет тебе.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9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плавайте без присмотра взрослых.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7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плавайте в очень холодной воде.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77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199</Words>
  <Application>Microsoft Office PowerPoint</Application>
  <PresentationFormat>Экран (4:3)</PresentationFormat>
  <Paragraphs>18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МБОУВСОШ4</dc:creator>
  <cp:lastModifiedBy>АЛЛА</cp:lastModifiedBy>
  <cp:revision>12</cp:revision>
  <dcterms:created xsi:type="dcterms:W3CDTF">2024-07-05T10:02:15Z</dcterms:created>
  <dcterms:modified xsi:type="dcterms:W3CDTF">2024-07-05T11:06:06Z</dcterms:modified>
</cp:coreProperties>
</file>